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64" r:id="rId5"/>
    <p:sldId id="268" r:id="rId6"/>
    <p:sldId id="266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5" autoAdjust="0"/>
    <p:restoredTop sz="94249" autoAdjust="0"/>
  </p:normalViewPr>
  <p:slideViewPr>
    <p:cSldViewPr snapToGrid="0">
      <p:cViewPr varScale="1">
        <p:scale>
          <a:sx n="75" d="100"/>
          <a:sy n="75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36D4-6B94-46E1-89F6-9AFF4BE43BCB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DDE9-70A7-41F9-8B4B-42C1E8CFB1AA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511E-AF58-4819-97BD-6C0CE3789585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54A1-7C93-4C02-95C8-D8013EC5A44D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269C86-D80E-4D6D-8F8E-835847BE341C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5095-F155-4126-9056-038854C54857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E2F1-20EE-4E4B-8DD4-65337A75738B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C7FD-1E8A-4B31-B398-7084FE2D3D40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1899-EAEA-4BF4-8B3B-33654D07347B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4CB-CEC6-475E-8566-EB1EA25C2CCD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ECB-317E-488F-BF2B-5C342C6AC8AC}" type="datetime1">
              <a:rPr lang="en-US" smtClean="0"/>
              <a:t>7/14/2023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01E9B28-6406-47D3-AAA2-BECF0D89EB20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6D775-CBDF-4FD6-9010-CDD4661A4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pPr algn="ctr"/>
            <a:endParaRPr lang="pt-PT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C9D4D-4788-4D41-9AD9-DBED5BD93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942407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D239A7-0B01-4E27-A5A7-3B9336FB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Imagem 6" descr="CIBECEMlogo">
            <a:extLst>
              <a:ext uri="{FF2B5EF4-FFF2-40B4-BE49-F238E27FC236}">
                <a16:creationId xmlns:a16="http://schemas.microsoft.com/office/drawing/2014/main" id="{2B864E29-D988-4D74-96A1-F092622272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95" y="276843"/>
            <a:ext cx="817347" cy="9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ma imagem com texto, Tipo de letra, captura de ecrã, Gráficos&#10;&#10;Descrição gerada automaticamente">
            <a:extLst>
              <a:ext uri="{FF2B5EF4-FFF2-40B4-BE49-F238E27FC236}">
                <a16:creationId xmlns:a16="http://schemas.microsoft.com/office/drawing/2014/main" id="{158B1CB1-0670-B2CF-A3C4-DC12463BD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65" y="382037"/>
            <a:ext cx="18097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Uma imagem com Gráficos, Tipo de letra, captura de ecrã, design gráfico&#10;&#10;Descrição gerada automaticamente">
            <a:extLst>
              <a:ext uri="{FF2B5EF4-FFF2-40B4-BE49-F238E27FC236}">
                <a16:creationId xmlns:a16="http://schemas.microsoft.com/office/drawing/2014/main" id="{E76231DB-22FC-D828-C0F5-F0B96BBE3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627" y="480302"/>
            <a:ext cx="2114552" cy="49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1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Y PROPÓSITO DE LA INVESTIGACIÓN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Y PROPÓSITO DE LA INVESTIGACIÓN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1B2187-07AC-4C0E-8433-F38F7FC2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16501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ES" sz="1800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6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5FBE-D959-44AE-BA2E-0E66B656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METODOLOGÍA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00DE72-1A12-4112-B314-0C6534FA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6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39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10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842BF-0BCB-4E00-8F68-B65572A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DUDAS Y PREGUNTAS/CUESTIONES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B485424-EC92-4A2C-8410-D2CA2C48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40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_RGR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_RGR" id="{A822C90A-F2E8-4448-9428-FE69AF404E34}" vid="{8C3618A3-74B7-4A07-9954-D8B80C6CFA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4DAD17D06976479217560368C38D01" ma:contentTypeVersion="12" ma:contentTypeDescription="Criar um novo documento." ma:contentTypeScope="" ma:versionID="0d6fb34ff1292a482b3a7a411970c8d5">
  <xsd:schema xmlns:xsd="http://www.w3.org/2001/XMLSchema" xmlns:xs="http://www.w3.org/2001/XMLSchema" xmlns:p="http://schemas.microsoft.com/office/2006/metadata/properties" xmlns:ns2="fb053286-dbca-4cba-992d-e9e37db86402" xmlns:ns3="d0975c36-daad-4247-8ee5-dcda7644d503" targetNamespace="http://schemas.microsoft.com/office/2006/metadata/properties" ma:root="true" ma:fieldsID="1ab078633beb04f13c1c3a55e81ae082" ns2:_="" ns3:_="">
    <xsd:import namespace="fb053286-dbca-4cba-992d-e9e37db86402"/>
    <xsd:import namespace="d0975c36-daad-4247-8ee5-dcda7644d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53286-dbca-4cba-992d-e9e37db864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m" ma:readOnly="false" ma:fieldId="{5cf76f15-5ced-4ddc-b409-7134ff3c332f}" ma:taxonomyMulti="true" ma:sspId="ef00b119-1415-429b-a725-5e21717549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75c36-daad-4247-8ee5-dcda7644d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530b110-13a2-4b50-812b-f795b50f1cdb}" ma:internalName="TaxCatchAll" ma:showField="CatchAllData" ma:web="d0975c36-daad-4247-8ee5-dcda7644d5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053286-dbca-4cba-992d-e9e37db86402">
      <Terms xmlns="http://schemas.microsoft.com/office/infopath/2007/PartnerControls"/>
    </lcf76f155ced4ddcb4097134ff3c332f>
    <TaxCatchAll xmlns="d0975c36-daad-4247-8ee5-dcda7644d503" xsi:nil="true"/>
  </documentManagement>
</p:properties>
</file>

<file path=customXml/itemProps1.xml><?xml version="1.0" encoding="utf-8"?>
<ds:datastoreItem xmlns:ds="http://schemas.openxmlformats.org/officeDocument/2006/customXml" ds:itemID="{0E19FF4F-0C3D-40F1-8225-EA19D6835B9E}"/>
</file>

<file path=customXml/itemProps2.xml><?xml version="1.0" encoding="utf-8"?>
<ds:datastoreItem xmlns:ds="http://schemas.openxmlformats.org/officeDocument/2006/customXml" ds:itemID="{15DCCAB4-6B43-41EF-B861-C529C2CA88FC}"/>
</file>

<file path=customXml/itemProps3.xml><?xml version="1.0" encoding="utf-8"?>
<ds:datastoreItem xmlns:ds="http://schemas.openxmlformats.org/officeDocument/2006/customXml" ds:itemID="{7DE5CD61-CF16-484E-9283-6A4A17E3E975}"/>
</file>

<file path=docProps/app.xml><?xml version="1.0" encoding="utf-8"?>
<Properties xmlns="http://schemas.openxmlformats.org/officeDocument/2006/extended-properties" xmlns:vt="http://schemas.openxmlformats.org/officeDocument/2006/docPropsVTypes">
  <Template>Tema_RGR</Template>
  <TotalTime>649</TotalTime>
  <Words>29</Words>
  <Application>Microsoft Office PowerPoint</Application>
  <PresentationFormat>Ecrã Panorâmico</PresentationFormat>
  <Paragraphs>13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Rockwell</vt:lpstr>
      <vt:lpstr>Rockwell Condensed</vt:lpstr>
      <vt:lpstr>Wingdings</vt:lpstr>
      <vt:lpstr>Tema_RGR</vt:lpstr>
      <vt:lpstr>Apresentação do PowerPoint</vt:lpstr>
      <vt:lpstr>PROBLEMA Y PROPÓSITO DE LA INVESTIGACIÓN</vt:lpstr>
      <vt:lpstr>PROBLEMA Y PROPÓSITO DE LA INVESTIGACIÓN</vt:lpstr>
      <vt:lpstr>METODOLOGÍA</vt:lpstr>
      <vt:lpstr>Resultados Esperados</vt:lpstr>
      <vt:lpstr>Resultados Esperados</vt:lpstr>
      <vt:lpstr>DUDAS Y PREGUNTAS/CUESTIONES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Proposta</dc:title>
  <dc:creator>Ricardo Gouveia Rodrigues</dc:creator>
  <cp:lastModifiedBy>Claudia Sofia Lourenço Dias</cp:lastModifiedBy>
  <cp:revision>73</cp:revision>
  <dcterms:created xsi:type="dcterms:W3CDTF">2018-09-27T16:01:11Z</dcterms:created>
  <dcterms:modified xsi:type="dcterms:W3CDTF">2023-07-14T14:38:14Z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0x010100464DAD17D06976479217560368C38D01</vt:lpwstr>
  </property>
</Properties>
</file>